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48" d="100"/>
          <a:sy n="48" d="100"/>
        </p:scale>
        <p:origin x="8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98061-9327-471D-A310-A991783F0B76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6D82E-5749-4537-AB7F-20AF4DF54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9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E6D82E-5749-4537-AB7F-20AF4DF543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FAE56-6F22-4A8C-A330-3B0647889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3845B-C1D9-47CA-A4DF-F61DA6E82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50DCC-4DDD-48C4-BCB5-82206734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EEA1B-C251-467A-BA45-7D668494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5440F-5150-4F21-876B-B890F5F1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9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191D-E21A-4170-94C7-263A5097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F0D6E-06FC-43AB-BEB7-8361E12F1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9BCC8-25DF-4239-B648-650B3DD9B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0D8AB-1C52-432C-A22C-F2A8D202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0DAF4-7E22-4B72-A0F1-319F5C67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9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1D73CC-3A60-4AD5-B144-85A9D1329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3FF94-60A4-4C2D-8D24-2ABF8AD72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8C9D-98DD-4229-830C-4B8B330C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A38AE-7C8D-49BD-895F-0A70F755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9F03B-4FB1-47ED-AC6C-A8CEC475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6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F8CA-1F63-458D-92BF-FA96A361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E630A-AF4F-4534-B80C-506F2EC4D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75290-67E8-4AC3-A344-5B6A068C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93890-A59F-4689-876F-B0E24DAC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289CD-CFA5-4381-9BA0-0F7A6B21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0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A529-8157-4426-92A0-13306AF7B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61039-529D-4D13-BAFB-7C0D0173E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2BC0B-B657-486E-B848-AE590E6E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88BB-C2BB-420C-9BF5-F2AE470E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2DE5B-400A-4E9D-8179-4D0A8C4E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3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C7CCE-6A49-499B-AD2D-4C168711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BE7B7-3C2E-48DD-85F6-77C927395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101C6-26E2-4EE1-8E64-5A994032E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931E0-FAC5-470B-BAAE-1132F172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4B785-6C73-4929-A42F-93DA5795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2B974-935A-4882-B247-ED9E4BA9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8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13CB-0E5A-4695-BE85-5AA68B3A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23C08-383C-48ED-B806-EB13E54EB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650E8-AD67-43B6-8E72-033B7746E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E8285-2460-40C6-B1B1-D66933EDC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BC908-E758-4B4B-9401-95618E41F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99572-6EE5-4C64-BBC4-E268773C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C2590C-DD0E-46B0-90A2-F10A5415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A6186F-B837-4F1F-8329-DF8C32B0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5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D190-AA6A-48E8-B0F4-826F4A54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31156-C24A-4C16-9948-4B895725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01638-D08B-4083-84F5-E15D89E6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C615E-CBEC-43E9-A729-1E2F68DE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7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06F85-0D44-4698-8992-814A063D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FFEFF-B95E-4527-A893-CCEC946E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C9DF9-741E-4FA2-8C59-255C6FBC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3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5487E-8555-4246-A4C2-05051D2E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FD3-F1C6-4D3E-A0F5-CF98D6D66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1A486-A7B7-4850-B9CB-110DAF3D6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57733-6FEE-447C-BEE2-2F6F0087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8663C-979C-4FE6-BBC0-F8EA9B58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6788A-49D5-4662-9D26-16086087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7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7D37-FD93-4D71-B1C6-F36F5D36C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676D49-AB36-4795-9C0B-A8A21734B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9E2B9-8E83-4DE2-BC33-FD2AE5360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B5E46-2537-4103-B44C-E5736363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EE642-0CBB-4371-A2BC-DFC4F3CA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7963F-D19F-444C-88D3-78B4382A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9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A8E6B-CBEC-4856-8BB3-EA55C4C36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A207-1FAB-4264-BA56-56BB7595A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B54B2-CE90-4E3A-8AFC-3DF5A1362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6300-1607-413B-BFA7-D780A0836094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1FB22-C382-462A-B28E-8DC640736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CD7F6-4074-456C-8CD8-F2CA30F54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BD321-8EBC-4BE2-9AEC-A2B033E65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7D338AA-1E8E-4686-B520-6883336E056F}"/>
              </a:ext>
            </a:extLst>
          </p:cNvPr>
          <p:cNvSpPr/>
          <p:nvPr/>
        </p:nvSpPr>
        <p:spPr>
          <a:xfrm>
            <a:off x="1275347" y="1659285"/>
            <a:ext cx="101386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 double-elimination tournament is a type of elimination tournament competition in which a participant ceases to be eligible to win the tournament's championship upon having lost two games or matches. It stands in contrast to a single-elimination tournament, in which only one defeat results in elimination.</a:t>
            </a:r>
          </a:p>
          <a:p>
            <a:r>
              <a:rPr lang="en-US" sz="2800" dirty="0"/>
              <a:t>One method of arranging a double-elimination tournament is to break the competitors into two sets of brackets, the winners' bracket and losers' bracket (W and L brackets for short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3F5146-BD9E-4BE0-A551-76BF546A0A51}"/>
              </a:ext>
            </a:extLst>
          </p:cNvPr>
          <p:cNvSpPr txBox="1"/>
          <p:nvPr/>
        </p:nvSpPr>
        <p:spPr>
          <a:xfrm>
            <a:off x="1275347" y="368968"/>
            <a:ext cx="96413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Format: Double Elimination</a:t>
            </a:r>
          </a:p>
        </p:txBody>
      </p:sp>
    </p:spTree>
    <p:extLst>
      <p:ext uri="{BB962C8B-B14F-4D97-AF65-F5344CB8AC3E}">
        <p14:creationId xmlns:p14="http://schemas.microsoft.com/office/powerpoint/2010/main" val="379837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1530009" y="2497559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#1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1495546" y="3248603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5362071" y="2521278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5400922" y="3219186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9517981" y="2394544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9517981" y="2972425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63462" y="3219186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658851" y="4477040"/>
            <a:ext cx="914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would be an example of how the board would like at the beginning of race day.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37395" y="3724384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1792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669755" y="511157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#1</a:t>
            </a:r>
          </a:p>
          <a:p>
            <a:r>
              <a:rPr lang="en-US" dirty="0"/>
              <a:t>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8650704" y="5123371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r>
              <a:rPr lang="en-US" dirty="0"/>
              <a:t>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1601954" y="2515042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1595438" y="3006002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5410198" y="2380960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5410198" y="2972425"/>
            <a:ext cx="867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37396" y="2972425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658851" y="4477040"/>
            <a:ext cx="9140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example Car 1 was the winner and car two lost. Each car moves on separate sides at the bottom of the board. Cars 3 through 6 slide over…and complete the process until all cars have raced.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76747" y="3477385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171471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1388638" y="2384761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#1</a:t>
            </a:r>
          </a:p>
          <a:p>
            <a:r>
              <a:rPr lang="en-US" dirty="0"/>
              <a:t>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5228723" y="2378903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r>
              <a:rPr lang="en-US" dirty="0"/>
              <a:t>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1386884" y="306049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  <a:p>
            <a:r>
              <a:rPr lang="en-US" dirty="0"/>
              <a:t>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5234739" y="3105834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  <a:p>
            <a:r>
              <a:rPr lang="en-US" dirty="0"/>
              <a:t>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5208670" y="3846717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  <a:p>
            <a:r>
              <a:rPr lang="en-US" dirty="0"/>
              <a:t>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1386884" y="3836614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  <a:p>
            <a:r>
              <a:rPr lang="en-US" dirty="0"/>
              <a:t>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37396" y="2972425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644564" y="4841985"/>
            <a:ext cx="9140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that all vehicles have raced, the winning cars would compete in the next heat. Cars 2,4,5 would now be on deck.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76747" y="3477385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227115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9396665" y="2296840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#1</a:t>
            </a:r>
          </a:p>
          <a:p>
            <a:r>
              <a:rPr lang="en-US" dirty="0"/>
              <a:t>WL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5228723" y="2378903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r>
              <a:rPr lang="en-US" dirty="0"/>
              <a:t>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743196" y="5488316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  <a:p>
            <a:r>
              <a:rPr lang="en-US" dirty="0"/>
              <a:t>WW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5234739" y="3105834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  <a:p>
            <a:r>
              <a:rPr lang="en-US" dirty="0"/>
              <a:t>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5208670" y="3846717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  <a:p>
            <a:r>
              <a:rPr lang="en-US" dirty="0"/>
              <a:t>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9389644" y="3091220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  <a:p>
            <a:r>
              <a:rPr lang="en-US" dirty="0"/>
              <a:t>WL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37396" y="2972425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644564" y="4841985"/>
            <a:ext cx="9140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 #3 won this race…Cars #3 moves down and cars 1 and 6 would face off vs. the winner of cars 2,4,5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76747" y="3477385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46331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1380998" y="237566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#1</a:t>
            </a:r>
          </a:p>
          <a:p>
            <a:r>
              <a:rPr lang="en-US" dirty="0"/>
              <a:t>WL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9160042" y="5836990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r>
              <a:rPr lang="en-US" dirty="0"/>
              <a:t>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9389644" y="2444888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  <a:p>
            <a:r>
              <a:rPr lang="en-US" dirty="0"/>
              <a:t>WW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10027319" y="582060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  <a:p>
            <a:r>
              <a:rPr lang="en-US" dirty="0"/>
              <a:t>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1431254" y="3941922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  <a:p>
            <a:r>
              <a:rPr lang="en-US" dirty="0"/>
              <a:t>LW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1430753" y="3105834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  <a:p>
            <a:r>
              <a:rPr lang="en-US" dirty="0"/>
              <a:t>WL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45914" y="3143910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644564" y="4841985"/>
            <a:ext cx="914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 #5 won this race…Cars 2 and 4 are now eliminated. Cars 1,6,5 now race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45915" y="3941922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229740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1380998" y="237566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#1</a:t>
            </a:r>
          </a:p>
          <a:p>
            <a:r>
              <a:rPr lang="en-US" dirty="0"/>
              <a:t>WLW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9160042" y="5836990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r>
              <a:rPr lang="en-US" dirty="0"/>
              <a:t>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1380997" y="3130219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  <a:p>
            <a:r>
              <a:rPr lang="en-US" dirty="0"/>
              <a:t>WW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10027319" y="582060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  <a:p>
            <a:r>
              <a:rPr lang="en-US" dirty="0"/>
              <a:t>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8236866" y="5820604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  <a:p>
            <a:r>
              <a:rPr lang="en-US" dirty="0"/>
              <a:t>LWL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7192879" y="5815697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  <a:p>
            <a:r>
              <a:rPr lang="en-US" dirty="0"/>
              <a:t>WLL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45914" y="3143910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644564" y="4841985"/>
            <a:ext cx="914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 #1 won this race…Cars 6 and 5 are now eliminated. Cars 1 vs 3 now race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45915" y="3941922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52648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1380998" y="2375665"/>
            <a:ext cx="9350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#1</a:t>
            </a:r>
          </a:p>
          <a:p>
            <a:r>
              <a:rPr lang="en-US" dirty="0"/>
              <a:t>WLWW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9160042" y="5836990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r>
              <a:rPr lang="en-US" dirty="0"/>
              <a:t>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1380997" y="3130219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  <a:p>
            <a:r>
              <a:rPr lang="en-US" dirty="0"/>
              <a:t>WWL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10027319" y="582060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  <a:p>
            <a:r>
              <a:rPr lang="en-US" dirty="0"/>
              <a:t>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8236866" y="5820604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  <a:p>
            <a:r>
              <a:rPr lang="en-US" dirty="0"/>
              <a:t>LWL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7192879" y="5815697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  <a:p>
            <a:r>
              <a:rPr lang="en-US" dirty="0"/>
              <a:t>WLL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45914" y="3143910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380997" y="4795269"/>
            <a:ext cx="9140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 #1 wins again…..Since Car #3 only has one loss. Cars will race one more time to determine the winner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45915" y="3941922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317723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33B-A0D7-473C-AB0B-3FFDD95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 Scoreboard Example- 6 Car(s)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371C-3137-4678-ACB7-A0A340FE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51" y="1909428"/>
            <a:ext cx="2193758" cy="1603375"/>
          </a:xfrm>
        </p:spPr>
        <p:txBody>
          <a:bodyPr/>
          <a:lstStyle/>
          <a:p>
            <a:r>
              <a:rPr lang="en-US" dirty="0"/>
              <a:t>Racing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DDFC4-F3DA-46D2-91F2-26E48E2C62F9}"/>
              </a:ext>
            </a:extLst>
          </p:cNvPr>
          <p:cNvSpPr txBox="1">
            <a:spLocks/>
          </p:cNvSpPr>
          <p:nvPr/>
        </p:nvSpPr>
        <p:spPr>
          <a:xfrm>
            <a:off x="4999121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Deck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553F90-7EB8-4FC0-9081-E8EF81E33DF4}"/>
              </a:ext>
            </a:extLst>
          </p:cNvPr>
          <p:cNvSpPr txBox="1">
            <a:spLocks/>
          </p:cNvSpPr>
          <p:nvPr/>
        </p:nvSpPr>
        <p:spPr>
          <a:xfrm>
            <a:off x="9160042" y="1825625"/>
            <a:ext cx="2193758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2527-E568-47FC-BBBA-6362F59D0EA3}"/>
              </a:ext>
            </a:extLst>
          </p:cNvPr>
          <p:cNvSpPr txBox="1"/>
          <p:nvPr/>
        </p:nvSpPr>
        <p:spPr>
          <a:xfrm>
            <a:off x="1380998" y="2375665"/>
            <a:ext cx="9350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Car #1</a:t>
            </a:r>
          </a:p>
          <a:p>
            <a:r>
              <a:rPr lang="en-US" b="1" dirty="0"/>
              <a:t>WLWW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90F24-026C-4AC4-A473-0CC513750C2E}"/>
              </a:ext>
            </a:extLst>
          </p:cNvPr>
          <p:cNvSpPr txBox="1"/>
          <p:nvPr/>
        </p:nvSpPr>
        <p:spPr>
          <a:xfrm>
            <a:off x="404561" y="2476721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04186-A006-4FCB-A1E0-9B4EEB47F6D2}"/>
              </a:ext>
            </a:extLst>
          </p:cNvPr>
          <p:cNvSpPr txBox="1"/>
          <p:nvPr/>
        </p:nvSpPr>
        <p:spPr>
          <a:xfrm>
            <a:off x="9160042" y="5836990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#2</a:t>
            </a:r>
          </a:p>
          <a:p>
            <a:r>
              <a:rPr lang="en-US" dirty="0"/>
              <a:t>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CEFC5-6821-421F-8D24-3D3080D687C8}"/>
              </a:ext>
            </a:extLst>
          </p:cNvPr>
          <p:cNvSpPr txBox="1"/>
          <p:nvPr/>
        </p:nvSpPr>
        <p:spPr>
          <a:xfrm>
            <a:off x="6096000" y="5815697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#3</a:t>
            </a:r>
          </a:p>
          <a:p>
            <a:r>
              <a:rPr lang="en-US" dirty="0"/>
              <a:t>WWLL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B3DA4-95AC-45F1-A9DD-A8938CE7AE06}"/>
              </a:ext>
            </a:extLst>
          </p:cNvPr>
          <p:cNvSpPr txBox="1"/>
          <p:nvPr/>
        </p:nvSpPr>
        <p:spPr>
          <a:xfrm>
            <a:off x="10027319" y="5820605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#4</a:t>
            </a:r>
          </a:p>
          <a:p>
            <a:r>
              <a:rPr lang="en-US" dirty="0"/>
              <a:t>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2BDAC-513A-4EB4-A16B-BD5D5D651D5D}"/>
              </a:ext>
            </a:extLst>
          </p:cNvPr>
          <p:cNvSpPr txBox="1"/>
          <p:nvPr/>
        </p:nvSpPr>
        <p:spPr>
          <a:xfrm>
            <a:off x="8236866" y="5820604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#5</a:t>
            </a:r>
          </a:p>
          <a:p>
            <a:r>
              <a:rPr lang="en-US" dirty="0"/>
              <a:t>LWL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E8B9-F648-4E9A-AA5C-B0973B9CB228}"/>
              </a:ext>
            </a:extLst>
          </p:cNvPr>
          <p:cNvSpPr txBox="1"/>
          <p:nvPr/>
        </p:nvSpPr>
        <p:spPr>
          <a:xfrm>
            <a:off x="7192879" y="5815697"/>
            <a:ext cx="867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 #6</a:t>
            </a:r>
          </a:p>
          <a:p>
            <a:r>
              <a:rPr lang="en-US" dirty="0"/>
              <a:t>WLL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9CA71-B1DB-4006-B3FC-C7B8853A67F8}"/>
              </a:ext>
            </a:extLst>
          </p:cNvPr>
          <p:cNvSpPr txBox="1"/>
          <p:nvPr/>
        </p:nvSpPr>
        <p:spPr>
          <a:xfrm>
            <a:off x="445914" y="3143910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3B71A6-BD49-4770-84A1-9A587B43D631}"/>
              </a:ext>
            </a:extLst>
          </p:cNvPr>
          <p:cNvSpPr txBox="1"/>
          <p:nvPr/>
        </p:nvSpPr>
        <p:spPr>
          <a:xfrm>
            <a:off x="1380997" y="4795269"/>
            <a:ext cx="914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 #1 wins again…..and is the champion!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244CD-60A2-4E0B-8C63-2FEC920647B8}"/>
              </a:ext>
            </a:extLst>
          </p:cNvPr>
          <p:cNvSpPr txBox="1"/>
          <p:nvPr/>
        </p:nvSpPr>
        <p:spPr>
          <a:xfrm>
            <a:off x="445915" y="3941922"/>
            <a:ext cx="8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Lane 3</a:t>
            </a:r>
          </a:p>
        </p:txBody>
      </p:sp>
    </p:spTree>
    <p:extLst>
      <p:ext uri="{BB962C8B-B14F-4D97-AF65-F5344CB8AC3E}">
        <p14:creationId xmlns:p14="http://schemas.microsoft.com/office/powerpoint/2010/main" val="258843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619</Words>
  <Application>Microsoft Office PowerPoint</Application>
  <PresentationFormat>Widescreen</PresentationFormat>
  <Paragraphs>155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EV Scoreboard Example- 6 Car(s)  </vt:lpstr>
      <vt:lpstr>EV Scoreboard Example- 6 Car(s)  </vt:lpstr>
      <vt:lpstr>EV Scoreboard Example- 6 Car(s)  </vt:lpstr>
      <vt:lpstr>EV Scoreboard Example- 6 Car(s)  </vt:lpstr>
      <vt:lpstr>EV Scoreboard Example- 6 Car(s)  </vt:lpstr>
      <vt:lpstr>EV Scoreboard Example- 6 Car(s)  </vt:lpstr>
      <vt:lpstr>EV Scoreboard Example- 6 Car(s)  </vt:lpstr>
      <vt:lpstr>EV Scoreboard Example- 6 Car(s)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53697</dc:creator>
  <cp:lastModifiedBy>53697</cp:lastModifiedBy>
  <cp:revision>5</cp:revision>
  <dcterms:created xsi:type="dcterms:W3CDTF">2021-06-07T17:00:24Z</dcterms:created>
  <dcterms:modified xsi:type="dcterms:W3CDTF">2021-06-07T17:31:38Z</dcterms:modified>
</cp:coreProperties>
</file>